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7122" y="0"/>
            <a:ext cx="567556" cy="10477188"/>
            <a:chOff x="1887122" y="0"/>
            <a:chExt cx="567556" cy="10477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7122" y="0"/>
              <a:ext cx="567556" cy="10477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392" y="0"/>
            <a:ext cx="16244971" cy="10351020"/>
            <a:chOff x="2340392" y="0"/>
            <a:chExt cx="16244971" cy="103510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392" y="0"/>
              <a:ext cx="16244971" cy="103510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86667" y="704220"/>
            <a:ext cx="1476531" cy="2707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29458" y="1878335"/>
            <a:ext cx="9667054" cy="7216654"/>
            <a:chOff x="-229458" y="1878335"/>
            <a:chExt cx="9667054" cy="72166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981786" y="-1654273"/>
              <a:ext cx="19334108" cy="144333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9458" y="1878335"/>
              <a:ext cx="9667054" cy="72166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3062" y="3526471"/>
            <a:ext cx="7026415" cy="31450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8773" y="3007173"/>
            <a:ext cx="2960307" cy="6845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29458" y="3646522"/>
            <a:ext cx="8952381" cy="9684"/>
            <a:chOff x="-229458" y="3646522"/>
            <a:chExt cx="8952381" cy="96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29458" y="3646522"/>
              <a:ext cx="8952381" cy="9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7641"/>
            <a:ext cx="18285714" cy="10351020"/>
            <a:chOff x="0" y="-57641"/>
            <a:chExt cx="18285714" cy="103510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57641"/>
              <a:ext cx="18285714" cy="103510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9031" y="-285715"/>
            <a:ext cx="17726683" cy="10857144"/>
            <a:chOff x="559031" y="-285715"/>
            <a:chExt cx="17726683" cy="108571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31" y="-285715"/>
              <a:ext cx="17726683" cy="108571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16282" y="0"/>
            <a:ext cx="3445623" cy="3428571"/>
            <a:chOff x="14916282" y="0"/>
            <a:chExt cx="3445623" cy="3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6282" y="0"/>
              <a:ext cx="3445623" cy="34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8248" y="6857143"/>
            <a:ext cx="3355663" cy="3428571"/>
            <a:chOff x="8228248" y="6857143"/>
            <a:chExt cx="3355663" cy="34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8248" y="6857143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20527" y="3428571"/>
            <a:ext cx="3355663" cy="3428571"/>
            <a:chOff x="14920527" y="3428571"/>
            <a:chExt cx="3355663" cy="34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0527" y="342857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20527" y="6862421"/>
            <a:ext cx="3355663" cy="3428571"/>
            <a:chOff x="14920527" y="6862421"/>
            <a:chExt cx="3355663" cy="34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20527" y="686242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0142" y="3428571"/>
            <a:ext cx="3355663" cy="3428571"/>
            <a:chOff x="11570142" y="3428571"/>
            <a:chExt cx="3355663" cy="34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0142" y="3428571"/>
              <a:ext cx="3355663" cy="34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70142" y="6857143"/>
            <a:ext cx="3355663" cy="3428571"/>
            <a:chOff x="11570142" y="6857143"/>
            <a:chExt cx="3355663" cy="34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0142" y="6857143"/>
              <a:ext cx="3355663" cy="342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5396" y="2575739"/>
            <a:ext cx="3390627" cy="22367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4937807"/>
            <a:ext cx="6561097" cy="9524"/>
            <a:chOff x="0" y="4937807"/>
            <a:chExt cx="6561097" cy="95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4937807"/>
              <a:ext cx="6561097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7108" cy="10285714"/>
            <a:chOff x="0" y="0"/>
            <a:chExt cx="52771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710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04" y="965841"/>
            <a:ext cx="3147670" cy="11886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1964" y="2403068"/>
            <a:ext cx="3703223" cy="29608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7108" cy="10285714"/>
            <a:chOff x="0" y="0"/>
            <a:chExt cx="52771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710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04" y="965841"/>
            <a:ext cx="2968182" cy="18311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3516" y="1283554"/>
            <a:ext cx="3951445" cy="44648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7108" cy="10285714"/>
            <a:chOff x="0" y="0"/>
            <a:chExt cx="52771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710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04" y="965841"/>
            <a:ext cx="2913009" cy="18311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4430" y="1283554"/>
            <a:ext cx="10466484" cy="72391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7108" cy="10285714"/>
            <a:chOff x="0" y="0"/>
            <a:chExt cx="52771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710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04" y="965841"/>
            <a:ext cx="2913009" cy="18311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3516" y="1283554"/>
            <a:ext cx="10672651" cy="72386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02562"/>
            <a:ext cx="18285714" cy="6016486"/>
            <a:chOff x="0" y="4402562"/>
            <a:chExt cx="18285714" cy="60164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02562"/>
              <a:ext cx="18285714" cy="60164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7168" y="479465"/>
            <a:ext cx="5686338" cy="12291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8430" y="331236"/>
            <a:ext cx="8784427" cy="9148279"/>
            <a:chOff x="358430" y="331236"/>
            <a:chExt cx="8784427" cy="91482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430" y="331236"/>
              <a:ext cx="8784427" cy="91482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78578" y="1928647"/>
            <a:ext cx="2432399" cy="768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8607" y="4147283"/>
            <a:ext cx="8563098" cy="4955450"/>
            <a:chOff x="9368607" y="4147283"/>
            <a:chExt cx="8563098" cy="49554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8607" y="4147283"/>
              <a:ext cx="8563098" cy="4955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02562"/>
            <a:ext cx="18285714" cy="6016486"/>
            <a:chOff x="0" y="4402562"/>
            <a:chExt cx="18285714" cy="60164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02562"/>
              <a:ext cx="18285714" cy="60164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7168" y="479465"/>
            <a:ext cx="5686338" cy="12291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8573" y="1928649"/>
            <a:ext cx="2432399" cy="7688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0653" y="471349"/>
            <a:ext cx="9156577" cy="5256952"/>
            <a:chOff x="290653" y="471349"/>
            <a:chExt cx="9156577" cy="52569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653" y="471349"/>
              <a:ext cx="9156577" cy="5256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9619" y="4582342"/>
            <a:ext cx="13611132" cy="5457207"/>
            <a:chOff x="4389619" y="4582342"/>
            <a:chExt cx="13611132" cy="54572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9619" y="4582342"/>
              <a:ext cx="13611132" cy="5457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7108" cy="10285714"/>
            <a:chOff x="0" y="0"/>
            <a:chExt cx="52771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710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04" y="965841"/>
            <a:ext cx="3139289" cy="11747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4430" y="1283554"/>
            <a:ext cx="10960644" cy="58604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7108" cy="10285714"/>
            <a:chOff x="0" y="0"/>
            <a:chExt cx="52771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710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04" y="965841"/>
            <a:ext cx="3147670" cy="11886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4430" y="1283554"/>
            <a:ext cx="6316644" cy="36748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2022-04-26T12:48:01Z</dcterms:created>
  <dcterms:modified xsi:type="dcterms:W3CDTF">2022-04-26T12:48:01Z</dcterms:modified>
</cp:coreProperties>
</file>